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7" r:id="rId3"/>
    <p:sldId id="258" r:id="rId4"/>
    <p:sldId id="267" r:id="rId5"/>
    <p:sldId id="260" r:id="rId6"/>
    <p:sldId id="261" r:id="rId7"/>
    <p:sldId id="262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3" r:id="rId1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71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70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69.png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1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10" Type="http://schemas.openxmlformats.org/officeDocument/2006/relationships/image" Target="../media/image72.png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14" Type="http://schemas.openxmlformats.org/officeDocument/2006/relationships/image" Target="../media/image7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75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74.png"/><Relationship Id="rId14" Type="http://schemas.openxmlformats.org/officeDocument/2006/relationships/image" Target="../media/image7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78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77.png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1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9.png"/><Relationship Id="rId18" Type="http://schemas.openxmlformats.org/officeDocument/2006/relationships/image" Target="../media/image84.png"/><Relationship Id="rId26" Type="http://schemas.openxmlformats.org/officeDocument/2006/relationships/image" Target="../media/image92.png"/><Relationship Id="rId3" Type="http://schemas.openxmlformats.org/officeDocument/2006/relationships/image" Target="../media/image2.png"/><Relationship Id="rId21" Type="http://schemas.openxmlformats.org/officeDocument/2006/relationships/image" Target="../media/image87.png"/><Relationship Id="rId7" Type="http://schemas.openxmlformats.org/officeDocument/2006/relationships/image" Target="../media/image7.png"/><Relationship Id="rId12" Type="http://schemas.openxmlformats.org/officeDocument/2006/relationships/image" Target="../media/image80.png"/><Relationship Id="rId17" Type="http://schemas.openxmlformats.org/officeDocument/2006/relationships/image" Target="../media/image83.png"/><Relationship Id="rId25" Type="http://schemas.openxmlformats.org/officeDocument/2006/relationships/image" Target="../media/image91.png"/><Relationship Id="rId2" Type="http://schemas.openxmlformats.org/officeDocument/2006/relationships/image" Target="../media/image1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8.png"/><Relationship Id="rId24" Type="http://schemas.openxmlformats.org/officeDocument/2006/relationships/image" Target="../media/image90.png"/><Relationship Id="rId5" Type="http://schemas.openxmlformats.org/officeDocument/2006/relationships/image" Target="../media/image4.png"/><Relationship Id="rId15" Type="http://schemas.openxmlformats.org/officeDocument/2006/relationships/image" Target="../media/image81.png"/><Relationship Id="rId23" Type="http://schemas.openxmlformats.org/officeDocument/2006/relationships/image" Target="../media/image89.png"/><Relationship Id="rId28" Type="http://schemas.openxmlformats.org/officeDocument/2006/relationships/image" Target="../media/image17.png"/><Relationship Id="rId10" Type="http://schemas.openxmlformats.org/officeDocument/2006/relationships/image" Target="../media/image15.png"/><Relationship Id="rId19" Type="http://schemas.openxmlformats.org/officeDocument/2006/relationships/image" Target="../media/image85.png"/><Relationship Id="rId4" Type="http://schemas.openxmlformats.org/officeDocument/2006/relationships/image" Target="../media/image3.png"/><Relationship Id="rId9" Type="http://schemas.openxmlformats.org/officeDocument/2006/relationships/image" Target="../media/image79.png"/><Relationship Id="rId14" Type="http://schemas.openxmlformats.org/officeDocument/2006/relationships/image" Target="../media/image12.png"/><Relationship Id="rId22" Type="http://schemas.openxmlformats.org/officeDocument/2006/relationships/image" Target="../media/image88.png"/><Relationship Id="rId27" Type="http://schemas.openxmlformats.org/officeDocument/2006/relationships/image" Target="../media/image9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5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9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1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7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5" Type="http://schemas.openxmlformats.org/officeDocument/2006/relationships/image" Target="../media/image17.png"/><Relationship Id="rId10" Type="http://schemas.openxmlformats.org/officeDocument/2006/relationships/image" Target="../media/image96.png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14" Type="http://schemas.openxmlformats.org/officeDocument/2006/relationships/image" Target="../media/image9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1.png"/><Relationship Id="rId18" Type="http://schemas.openxmlformats.org/officeDocument/2006/relationships/image" Target="../media/image24.png"/><Relationship Id="rId26" Type="http://schemas.openxmlformats.org/officeDocument/2006/relationships/image" Target="../media/image16.png"/><Relationship Id="rId3" Type="http://schemas.openxmlformats.org/officeDocument/2006/relationships/image" Target="../media/image2.png"/><Relationship Id="rId21" Type="http://schemas.openxmlformats.org/officeDocument/2006/relationships/image" Target="../media/image27.png"/><Relationship Id="rId7" Type="http://schemas.openxmlformats.org/officeDocument/2006/relationships/image" Target="../media/image7.png"/><Relationship Id="rId12" Type="http://schemas.openxmlformats.org/officeDocument/2006/relationships/image" Target="../media/image20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8.png"/><Relationship Id="rId24" Type="http://schemas.openxmlformats.org/officeDocument/2006/relationships/image" Target="../media/image30.pn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23" Type="http://schemas.openxmlformats.org/officeDocument/2006/relationships/image" Target="../media/image29.png"/><Relationship Id="rId10" Type="http://schemas.openxmlformats.org/officeDocument/2006/relationships/image" Target="../media/image15.png"/><Relationship Id="rId19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19.png"/><Relationship Id="rId14" Type="http://schemas.openxmlformats.org/officeDocument/2006/relationships/image" Target="../media/image9.png"/><Relationship Id="rId22" Type="http://schemas.openxmlformats.org/officeDocument/2006/relationships/image" Target="../media/image28.png"/><Relationship Id="rId27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5" Type="http://schemas.openxmlformats.org/officeDocument/2006/relationships/image" Target="../media/image37.png"/><Relationship Id="rId10" Type="http://schemas.openxmlformats.org/officeDocument/2006/relationships/image" Target="../media/image3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1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41.png"/><Relationship Id="rId1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40.png"/><Relationship Id="rId17" Type="http://schemas.openxmlformats.org/officeDocument/2006/relationships/image" Target="../media/image12.png"/><Relationship Id="rId2" Type="http://schemas.openxmlformats.org/officeDocument/2006/relationships/image" Target="../media/image1.png"/><Relationship Id="rId16" Type="http://schemas.openxmlformats.org/officeDocument/2006/relationships/image" Target="../media/image4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42.png"/><Relationship Id="rId10" Type="http://schemas.openxmlformats.org/officeDocument/2006/relationships/image" Target="../media/image15.png"/><Relationship Id="rId19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39.png"/><Relationship Id="rId1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9.png"/><Relationship Id="rId18" Type="http://schemas.openxmlformats.org/officeDocument/2006/relationships/image" Target="../media/image51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47.png"/><Relationship Id="rId17" Type="http://schemas.openxmlformats.org/officeDocument/2006/relationships/image" Target="../media/image50.png"/><Relationship Id="rId2" Type="http://schemas.openxmlformats.org/officeDocument/2006/relationships/image" Target="../media/image1.png"/><Relationship Id="rId16" Type="http://schemas.openxmlformats.org/officeDocument/2006/relationships/image" Target="../media/image49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10" Type="http://schemas.openxmlformats.org/officeDocument/2006/relationships/image" Target="../media/image15.png"/><Relationship Id="rId19" Type="http://schemas.openxmlformats.org/officeDocument/2006/relationships/image" Target="../media/image52.png"/><Relationship Id="rId4" Type="http://schemas.openxmlformats.org/officeDocument/2006/relationships/image" Target="../media/image3.png"/><Relationship Id="rId9" Type="http://schemas.openxmlformats.org/officeDocument/2006/relationships/image" Target="../media/image46.png"/><Relationship Id="rId1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9.png"/><Relationship Id="rId18" Type="http://schemas.openxmlformats.org/officeDocument/2006/relationships/image" Target="../media/image55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47.png"/><Relationship Id="rId17" Type="http://schemas.openxmlformats.org/officeDocument/2006/relationships/image" Target="../media/image50.png"/><Relationship Id="rId2" Type="http://schemas.openxmlformats.org/officeDocument/2006/relationships/image" Target="../media/image1.png"/><Relationship Id="rId16" Type="http://schemas.openxmlformats.org/officeDocument/2006/relationships/image" Target="../media/image54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53.png"/><Relationship Id="rId10" Type="http://schemas.openxmlformats.org/officeDocument/2006/relationships/image" Target="../media/image15.png"/><Relationship Id="rId19" Type="http://schemas.openxmlformats.org/officeDocument/2006/relationships/image" Target="../media/image52.png"/><Relationship Id="rId4" Type="http://schemas.openxmlformats.org/officeDocument/2006/relationships/image" Target="../media/image3.png"/><Relationship Id="rId9" Type="http://schemas.openxmlformats.org/officeDocument/2006/relationships/image" Target="../media/image46.png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9.png"/><Relationship Id="rId18" Type="http://schemas.openxmlformats.org/officeDocument/2006/relationships/image" Target="../media/image58.png"/><Relationship Id="rId3" Type="http://schemas.openxmlformats.org/officeDocument/2006/relationships/image" Target="../media/image2.png"/><Relationship Id="rId21" Type="http://schemas.openxmlformats.org/officeDocument/2006/relationships/image" Target="../media/image61.png"/><Relationship Id="rId7" Type="http://schemas.openxmlformats.org/officeDocument/2006/relationships/image" Target="../media/image7.png"/><Relationship Id="rId12" Type="http://schemas.openxmlformats.org/officeDocument/2006/relationships/image" Target="../media/image47.png"/><Relationship Id="rId17" Type="http://schemas.openxmlformats.org/officeDocument/2006/relationships/image" Target="../media/image57.png"/><Relationship Id="rId2" Type="http://schemas.openxmlformats.org/officeDocument/2006/relationships/image" Target="../media/image1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50.png"/><Relationship Id="rId23" Type="http://schemas.openxmlformats.org/officeDocument/2006/relationships/image" Target="../media/image17.png"/><Relationship Id="rId10" Type="http://schemas.openxmlformats.org/officeDocument/2006/relationships/image" Target="../media/image15.png"/><Relationship Id="rId19" Type="http://schemas.openxmlformats.org/officeDocument/2006/relationships/image" Target="../media/image59.png"/><Relationship Id="rId4" Type="http://schemas.openxmlformats.org/officeDocument/2006/relationships/image" Target="../media/image3.png"/><Relationship Id="rId9" Type="http://schemas.openxmlformats.org/officeDocument/2006/relationships/image" Target="../media/image46.png"/><Relationship Id="rId14" Type="http://schemas.openxmlformats.org/officeDocument/2006/relationships/image" Target="../media/image12.png"/><Relationship Id="rId22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9.png"/><Relationship Id="rId18" Type="http://schemas.openxmlformats.org/officeDocument/2006/relationships/image" Target="../media/image65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47.png"/><Relationship Id="rId17" Type="http://schemas.openxmlformats.org/officeDocument/2006/relationships/image" Target="../media/image50.png"/><Relationship Id="rId2" Type="http://schemas.openxmlformats.org/officeDocument/2006/relationships/image" Target="../media/image1.png"/><Relationship Id="rId16" Type="http://schemas.openxmlformats.org/officeDocument/2006/relationships/image" Target="../media/image12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64.png"/><Relationship Id="rId10" Type="http://schemas.openxmlformats.org/officeDocument/2006/relationships/image" Target="../media/image15.png"/><Relationship Id="rId19" Type="http://schemas.openxmlformats.org/officeDocument/2006/relationships/image" Target="../media/image66.png"/><Relationship Id="rId4" Type="http://schemas.openxmlformats.org/officeDocument/2006/relationships/image" Target="../media/image3.png"/><Relationship Id="rId9" Type="http://schemas.openxmlformats.org/officeDocument/2006/relationships/image" Target="../media/image62.png"/><Relationship Id="rId14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9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47.png"/><Relationship Id="rId17" Type="http://schemas.openxmlformats.org/officeDocument/2006/relationships/image" Target="../media/image68.png"/><Relationship Id="rId2" Type="http://schemas.openxmlformats.org/officeDocument/2006/relationships/image" Target="../media/image1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67.png"/><Relationship Id="rId14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5142857"/>
            <a:ext cx="17333333" cy="4666667"/>
            <a:chOff x="476190" y="5142857"/>
            <a:chExt cx="17333333" cy="46666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5142857"/>
              <a:ext cx="17333333" cy="46666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190" y="5142857"/>
            <a:ext cx="17333333" cy="4666667"/>
            <a:chOff x="476190" y="5142857"/>
            <a:chExt cx="17333333" cy="466666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190" y="5142857"/>
              <a:ext cx="17333333" cy="46666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19193" y="725831"/>
            <a:ext cx="380952" cy="316436"/>
            <a:chOff x="619193" y="725831"/>
            <a:chExt cx="380952" cy="31643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9193" y="725831"/>
              <a:ext cx="380952" cy="31643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902862" y="6914958"/>
            <a:ext cx="4525732" cy="243245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1954039" y="3158199"/>
            <a:ext cx="19418529" cy="284971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8449" y="580256"/>
            <a:ext cx="6962049" cy="818906"/>
          </a:xfrm>
          <a:prstGeom prst="rect">
            <a:avLst/>
          </a:prstGeom>
        </p:spPr>
      </p:pic>
      <p:grpSp>
        <p:nvGrpSpPr>
          <p:cNvPr id="2" name="그룹 1006">
            <a:extLst>
              <a:ext uri="{FF2B5EF4-FFF2-40B4-BE49-F238E27FC236}">
                <a16:creationId xmlns:a16="http://schemas.microsoft.com/office/drawing/2014/main" id="{441855E0-548B-3CCA-8BF0-77B25D908F50}"/>
              </a:ext>
            </a:extLst>
          </p:cNvPr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4" name="Object 18">
              <a:extLst>
                <a:ext uri="{FF2B5EF4-FFF2-40B4-BE49-F238E27FC236}">
                  <a16:creationId xmlns:a16="http://schemas.microsoft.com/office/drawing/2014/main" id="{BD9C100E-9420-DC42-C639-7219BEBCE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5" name="그룹 1007">
            <a:extLst>
              <a:ext uri="{FF2B5EF4-FFF2-40B4-BE49-F238E27FC236}">
                <a16:creationId xmlns:a16="http://schemas.microsoft.com/office/drawing/2014/main" id="{8E5962DC-8710-4F5E-9037-848E187C1E46}"/>
              </a:ext>
            </a:extLst>
          </p:cNvPr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7" name="Object 21">
              <a:extLst>
                <a:ext uri="{FF2B5EF4-FFF2-40B4-BE49-F238E27FC236}">
                  <a16:creationId xmlns:a16="http://schemas.microsoft.com/office/drawing/2014/main" id="{F5015BDE-F6C0-DAE2-8556-FA2D2D33D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pic>
        <p:nvPicPr>
          <p:cNvPr id="8" name="Object 23">
            <a:extLst>
              <a:ext uri="{FF2B5EF4-FFF2-40B4-BE49-F238E27FC236}">
                <a16:creationId xmlns:a16="http://schemas.microsoft.com/office/drawing/2014/main" id="{3DF8EC2D-916B-E95B-C3B2-9A531FC95D76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626137" y="345790"/>
            <a:ext cx="1699918" cy="1477785"/>
          </a:xfrm>
          <a:prstGeom prst="rect">
            <a:avLst/>
          </a:prstGeom>
        </p:spPr>
      </p:pic>
      <p:grpSp>
        <p:nvGrpSpPr>
          <p:cNvPr id="11" name="그룹 1008">
            <a:extLst>
              <a:ext uri="{FF2B5EF4-FFF2-40B4-BE49-F238E27FC236}">
                <a16:creationId xmlns:a16="http://schemas.microsoft.com/office/drawing/2014/main" id="{5D116F95-AF72-5EBB-C655-D1509393FBBA}"/>
              </a:ext>
            </a:extLst>
          </p:cNvPr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12" name="Object 25">
              <a:extLst>
                <a:ext uri="{FF2B5EF4-FFF2-40B4-BE49-F238E27FC236}">
                  <a16:creationId xmlns:a16="http://schemas.microsoft.com/office/drawing/2014/main" id="{5E6959A8-9E8F-015A-8837-0E5CAD4C5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4" name="그룹 1009">
            <a:extLst>
              <a:ext uri="{FF2B5EF4-FFF2-40B4-BE49-F238E27FC236}">
                <a16:creationId xmlns:a16="http://schemas.microsoft.com/office/drawing/2014/main" id="{93FA0507-E874-6BBC-BEC2-CC6A6D485F25}"/>
              </a:ext>
            </a:extLst>
          </p:cNvPr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15" name="Object 28">
              <a:extLst>
                <a:ext uri="{FF2B5EF4-FFF2-40B4-BE49-F238E27FC236}">
                  <a16:creationId xmlns:a16="http://schemas.microsoft.com/office/drawing/2014/main" id="{72E053EC-56DA-1177-19B5-A150D4C43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pic>
        <p:nvPicPr>
          <p:cNvPr id="17" name="Object 30">
            <a:extLst>
              <a:ext uri="{FF2B5EF4-FFF2-40B4-BE49-F238E27FC236}">
                <a16:creationId xmlns:a16="http://schemas.microsoft.com/office/drawing/2014/main" id="{E2122521-BD93-157A-3A81-BB4AA21C0B47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290650" y="1010364"/>
            <a:ext cx="945894" cy="933294"/>
          </a:xfrm>
          <a:prstGeom prst="rect">
            <a:avLst/>
          </a:prstGeom>
        </p:spPr>
      </p:pic>
      <p:grpSp>
        <p:nvGrpSpPr>
          <p:cNvPr id="32" name="그룹 1006">
            <a:extLst>
              <a:ext uri="{FF2B5EF4-FFF2-40B4-BE49-F238E27FC236}">
                <a16:creationId xmlns:a16="http://schemas.microsoft.com/office/drawing/2014/main" id="{31CB543F-6437-0D0C-1379-52C6D73F8E2B}"/>
              </a:ext>
            </a:extLst>
          </p:cNvPr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34" name="Object 18">
              <a:extLst>
                <a:ext uri="{FF2B5EF4-FFF2-40B4-BE49-F238E27FC236}">
                  <a16:creationId xmlns:a16="http://schemas.microsoft.com/office/drawing/2014/main" id="{1E37C5B5-F2B8-1524-4725-78BCFC7E6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38" name="그룹 1007">
            <a:extLst>
              <a:ext uri="{FF2B5EF4-FFF2-40B4-BE49-F238E27FC236}">
                <a16:creationId xmlns:a16="http://schemas.microsoft.com/office/drawing/2014/main" id="{7B237A64-AC89-8ADA-1785-5F2B2E9F33F6}"/>
              </a:ext>
            </a:extLst>
          </p:cNvPr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39" name="Object 21">
              <a:extLst>
                <a:ext uri="{FF2B5EF4-FFF2-40B4-BE49-F238E27FC236}">
                  <a16:creationId xmlns:a16="http://schemas.microsoft.com/office/drawing/2014/main" id="{34EF0E3A-A45F-9D6F-89C2-F90FCFDEF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pic>
        <p:nvPicPr>
          <p:cNvPr id="40" name="Object 23">
            <a:extLst>
              <a:ext uri="{FF2B5EF4-FFF2-40B4-BE49-F238E27FC236}">
                <a16:creationId xmlns:a16="http://schemas.microsoft.com/office/drawing/2014/main" id="{8627D7C5-B5F7-C01F-188C-086815DFDD75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626137" y="345790"/>
            <a:ext cx="1699918" cy="1477785"/>
          </a:xfrm>
          <a:prstGeom prst="rect">
            <a:avLst/>
          </a:prstGeom>
        </p:spPr>
      </p:pic>
      <p:grpSp>
        <p:nvGrpSpPr>
          <p:cNvPr id="41" name="그룹 1008">
            <a:extLst>
              <a:ext uri="{FF2B5EF4-FFF2-40B4-BE49-F238E27FC236}">
                <a16:creationId xmlns:a16="http://schemas.microsoft.com/office/drawing/2014/main" id="{BBF8C220-D031-C6B5-C0D8-DC9D2565F56A}"/>
              </a:ext>
            </a:extLst>
          </p:cNvPr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42" name="Object 25">
              <a:extLst>
                <a:ext uri="{FF2B5EF4-FFF2-40B4-BE49-F238E27FC236}">
                  <a16:creationId xmlns:a16="http://schemas.microsoft.com/office/drawing/2014/main" id="{D7AAB70B-F1F7-BED4-94DB-04767888F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43" name="그룹 1009">
            <a:extLst>
              <a:ext uri="{FF2B5EF4-FFF2-40B4-BE49-F238E27FC236}">
                <a16:creationId xmlns:a16="http://schemas.microsoft.com/office/drawing/2014/main" id="{C265336C-838D-26D7-2E6B-795C07D43D0B}"/>
              </a:ext>
            </a:extLst>
          </p:cNvPr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44" name="Object 28">
              <a:extLst>
                <a:ext uri="{FF2B5EF4-FFF2-40B4-BE49-F238E27FC236}">
                  <a16:creationId xmlns:a16="http://schemas.microsoft.com/office/drawing/2014/main" id="{61FE1E7A-0268-84FC-73AF-83ABCE508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pic>
        <p:nvPicPr>
          <p:cNvPr id="45" name="Object 30">
            <a:extLst>
              <a:ext uri="{FF2B5EF4-FFF2-40B4-BE49-F238E27FC236}">
                <a16:creationId xmlns:a16="http://schemas.microsoft.com/office/drawing/2014/main" id="{4402F20F-E34A-5828-8503-3AB5A0B62B2A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312765" y="1009222"/>
            <a:ext cx="937256" cy="93329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645290" y="353617"/>
            <a:ext cx="1668669" cy="149232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528877" y="3434004"/>
            <a:ext cx="13461181" cy="340115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312765" y="1009222"/>
            <a:ext cx="937256" cy="93329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78043" y="1886585"/>
            <a:ext cx="7751580" cy="7347810"/>
            <a:chOff x="8678043" y="1886585"/>
            <a:chExt cx="7751580" cy="734781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78043" y="1886585"/>
              <a:ext cx="7751580" cy="73478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577442" y="327757"/>
            <a:ext cx="1719833" cy="151137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19193" y="725831"/>
            <a:ext cx="380952" cy="316436"/>
            <a:chOff x="619193" y="725831"/>
            <a:chExt cx="380952" cy="31643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9193" y="725831"/>
              <a:ext cx="380952" cy="31643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38241" y="1877061"/>
            <a:ext cx="7373325" cy="4735291"/>
            <a:chOff x="1038241" y="1877061"/>
            <a:chExt cx="7373325" cy="473529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38241" y="1877061"/>
              <a:ext cx="7373325" cy="4735291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98449" y="580256"/>
            <a:ext cx="6962049" cy="81890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312765" y="1009222"/>
            <a:ext cx="937256" cy="93329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626766" y="337281"/>
            <a:ext cx="1686147" cy="149232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9193" y="725831"/>
            <a:ext cx="380952" cy="316436"/>
            <a:chOff x="619193" y="725831"/>
            <a:chExt cx="380952" cy="31643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9193" y="725831"/>
              <a:ext cx="380952" cy="31643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533016" y="2929412"/>
            <a:ext cx="10629654" cy="5534942"/>
            <a:chOff x="6533016" y="2929412"/>
            <a:chExt cx="10629654" cy="553494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33016" y="2929412"/>
              <a:ext cx="10629654" cy="553494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06368" y="4082273"/>
            <a:ext cx="4703606" cy="2768790"/>
            <a:chOff x="1206368" y="4082273"/>
            <a:chExt cx="4703606" cy="276879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6368" y="4082273"/>
              <a:ext cx="4703606" cy="276879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98449" y="580256"/>
            <a:ext cx="6962049" cy="81890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312765" y="1009222"/>
            <a:ext cx="937256" cy="93329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627795" y="344094"/>
            <a:ext cx="1683060" cy="149232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9648" y="3413696"/>
            <a:ext cx="15138322" cy="354307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312765" y="1009222"/>
            <a:ext cx="937256" cy="93329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635509" y="334570"/>
            <a:ext cx="1678965" cy="151137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359787" y="1296399"/>
            <a:ext cx="10049938" cy="229568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19193" y="725831"/>
            <a:ext cx="380952" cy="316436"/>
            <a:chOff x="619193" y="725831"/>
            <a:chExt cx="380952" cy="31643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9193" y="725831"/>
              <a:ext cx="380952" cy="31643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98449" y="580256"/>
            <a:ext cx="6962049" cy="81890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724067" y="7552069"/>
            <a:ext cx="14390985" cy="1069082"/>
            <a:chOff x="2724067" y="7552069"/>
            <a:chExt cx="14390985" cy="106908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938981" y="7558009"/>
              <a:ext cx="12622664" cy="1063142"/>
              <a:chOff x="2938981" y="7558009"/>
              <a:chExt cx="12622664" cy="1063142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938981" y="7558009"/>
                <a:ext cx="12622664" cy="106314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724067" y="7552069"/>
              <a:ext cx="14390985" cy="1053618"/>
              <a:chOff x="2724067" y="7552069"/>
              <a:chExt cx="14390985" cy="1053618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2955425" y="7552069"/>
                <a:ext cx="1173670" cy="1053618"/>
                <a:chOff x="2955425" y="7552069"/>
                <a:chExt cx="1173670" cy="1053618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2384738" y="7026673"/>
                  <a:ext cx="2347340" cy="2107236"/>
                </a:xfrm>
                <a:prstGeom prst="rect">
                  <a:avLst/>
                </a:prstGeom>
              </p:spPr>
            </p:pic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2955425" y="7552069"/>
                  <a:ext cx="1173670" cy="1053618"/>
                </a:xfrm>
                <a:prstGeom prst="rect">
                  <a:avLst/>
                </a:prstGeom>
              </p:spPr>
            </p:pic>
          </p:grpSp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2029607" y="7601005"/>
                <a:ext cx="2639448" cy="1075934"/>
              </a:xfrm>
              <a:prstGeom prst="rect">
                <a:avLst/>
              </a:prstGeom>
            </p:spPr>
          </p:pic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4293857" y="7536478"/>
                <a:ext cx="11115448" cy="1292990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2724067" y="6145255"/>
            <a:ext cx="12845197" cy="1064467"/>
            <a:chOff x="2724067" y="6145255"/>
            <a:chExt cx="12845197" cy="1064467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2946600" y="6146580"/>
              <a:ext cx="12622664" cy="1063142"/>
              <a:chOff x="2946600" y="6146580"/>
              <a:chExt cx="12622664" cy="1063142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946600" y="6146580"/>
                <a:ext cx="12622664" cy="1063142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2955425" y="6145255"/>
              <a:ext cx="1173670" cy="1064467"/>
              <a:chOff x="2955425" y="6145255"/>
              <a:chExt cx="1173670" cy="1064467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384904" y="5614449"/>
                <a:ext cx="2347340" cy="2128934"/>
              </a:xfrm>
              <a:prstGeom prst="rect">
                <a:avLst/>
              </a:prstGeom>
            </p:spPr>
          </p:pic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2955425" y="6145255"/>
                <a:ext cx="1173670" cy="1064467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028321" y="6196721"/>
              <a:ext cx="2633781" cy="1075934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288143" y="6344325"/>
              <a:ext cx="5928895" cy="88830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712638" y="4759688"/>
            <a:ext cx="12837578" cy="1069082"/>
            <a:chOff x="2712638" y="4759688"/>
            <a:chExt cx="12837578" cy="1069082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2927553" y="4765628"/>
              <a:ext cx="12622664" cy="1063142"/>
              <a:chOff x="2927553" y="4765628"/>
              <a:chExt cx="12622664" cy="1063142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927553" y="4765628"/>
                <a:ext cx="12622664" cy="1063142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2712638" y="4759688"/>
              <a:ext cx="1595562" cy="1053618"/>
              <a:chOff x="2712638" y="4759688"/>
              <a:chExt cx="1595562" cy="1053618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2943997" y="4759688"/>
                <a:ext cx="1173670" cy="1053618"/>
                <a:chOff x="2943997" y="4759688"/>
                <a:chExt cx="1173670" cy="1053618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2373310" y="4234292"/>
                  <a:ext cx="2347340" cy="2107236"/>
                </a:xfrm>
                <a:prstGeom prst="rect">
                  <a:avLst/>
                </a:prstGeom>
              </p:spPr>
            </p:pic>
            <p:pic>
              <p:nvPicPr>
                <p:cNvPr id="64" name="Object 63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2943997" y="4759688"/>
                  <a:ext cx="1173670" cy="1053618"/>
                </a:xfrm>
                <a:prstGeom prst="rect">
                  <a:avLst/>
                </a:prstGeom>
              </p:spPr>
            </p:pic>
          </p:grpSp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2011236" y="4808626"/>
                <a:ext cx="2650753" cy="1075934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2712638" y="3352874"/>
            <a:ext cx="12845197" cy="1064467"/>
            <a:chOff x="2712638" y="3352874"/>
            <a:chExt cx="12845197" cy="1064467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2935172" y="3354199"/>
              <a:ext cx="12622664" cy="1063142"/>
              <a:chOff x="2935172" y="3354199"/>
              <a:chExt cx="12622664" cy="1063142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935172" y="3354199"/>
                <a:ext cx="12622664" cy="106314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2943997" y="3352874"/>
              <a:ext cx="1173670" cy="1064467"/>
              <a:chOff x="2943997" y="3352874"/>
              <a:chExt cx="1173670" cy="1064467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373476" y="2822068"/>
                <a:ext cx="2347340" cy="2128934"/>
              </a:xfrm>
              <a:prstGeom prst="rect">
                <a:avLst/>
              </a:prstGeom>
            </p:spPr>
          </p:pic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2943997" y="3352874"/>
                <a:ext cx="1173670" cy="1064467"/>
              </a:xfrm>
              <a:prstGeom prst="rect">
                <a:avLst/>
              </a:prstGeom>
            </p:spPr>
          </p:pic>
        </p:grpSp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83998" y="3404340"/>
              <a:ext cx="2646753" cy="1075934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273953" y="3543813"/>
            <a:ext cx="6661428" cy="888304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4288879" y="4952934"/>
            <a:ext cx="4218209" cy="888304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6312765" y="1009222"/>
            <a:ext cx="937256" cy="93329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630623" y="334570"/>
            <a:ext cx="1684098" cy="151137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8305" y="3413696"/>
            <a:ext cx="15823770" cy="354307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312765" y="1009222"/>
            <a:ext cx="937256" cy="93329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634995" y="344094"/>
            <a:ext cx="1670984" cy="149232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1343" y="3332166"/>
            <a:ext cx="15829762" cy="355996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29049" y="9068902"/>
            <a:ext cx="5845161" cy="81278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312765" y="1009222"/>
            <a:ext cx="937256" cy="93329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95238"/>
            <a:ext cx="17333333" cy="9333333"/>
            <a:chOff x="476190" y="495238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71429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95238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2552381"/>
            <a:chOff x="476190" y="476190"/>
            <a:chExt cx="17333333" cy="25523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25523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675671" y="345790"/>
            <a:ext cx="1665604" cy="147778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343208" y="989130"/>
            <a:ext cx="918189" cy="98898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906288" y="1329052"/>
            <a:ext cx="9472491" cy="220065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19193" y="725831"/>
            <a:ext cx="380952" cy="316436"/>
            <a:chOff x="619193" y="725831"/>
            <a:chExt cx="380952" cy="31643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9193" y="725831"/>
              <a:ext cx="380952" cy="31643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98449" y="580256"/>
            <a:ext cx="6962049" cy="81890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210485" y="4152900"/>
            <a:ext cx="6522324" cy="943213"/>
            <a:chOff x="7241736" y="4117372"/>
            <a:chExt cx="6522324" cy="943213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241736" y="4214033"/>
              <a:ext cx="779894" cy="779894"/>
              <a:chOff x="7241736" y="4214033"/>
              <a:chExt cx="779894" cy="779894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241736" y="4214033"/>
                <a:ext cx="779894" cy="779894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231219" y="4606625"/>
              <a:ext cx="2167944" cy="682535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45503" y="3914201"/>
              <a:ext cx="1763752" cy="1353876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066518" y="3953889"/>
              <a:ext cx="1498527" cy="160070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169832" y="5462156"/>
            <a:ext cx="6309948" cy="779894"/>
            <a:chOff x="7193593" y="5404861"/>
            <a:chExt cx="6309948" cy="779894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7241736" y="5404861"/>
              <a:ext cx="779894" cy="779894"/>
              <a:chOff x="7241736" y="5404861"/>
              <a:chExt cx="779894" cy="779894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241736" y="5404861"/>
                <a:ext cx="779894" cy="779894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21240" y="5290708"/>
              <a:ext cx="3983619" cy="1319543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751668" y="5139002"/>
              <a:ext cx="2015632" cy="160070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152052" y="6649606"/>
            <a:ext cx="6309948" cy="779894"/>
            <a:chOff x="7194488" y="6557602"/>
            <a:chExt cx="6309948" cy="779894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7242627" y="6557602"/>
              <a:ext cx="779894" cy="779894"/>
              <a:chOff x="7242627" y="6557602"/>
              <a:chExt cx="779894" cy="779894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242627" y="6557602"/>
                <a:ext cx="779894" cy="779894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122135" y="6452973"/>
              <a:ext cx="1911686" cy="1319543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758477" y="6291744"/>
              <a:ext cx="2016937" cy="160070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150100" y="7833997"/>
            <a:ext cx="6309948" cy="779894"/>
            <a:chOff x="7192583" y="7691296"/>
            <a:chExt cx="6309948" cy="779894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7240722" y="7691296"/>
              <a:ext cx="779894" cy="779894"/>
              <a:chOff x="7240722" y="7691296"/>
              <a:chExt cx="779894" cy="779894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240722" y="7691296"/>
                <a:ext cx="779894" cy="779894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101183" y="7535876"/>
              <a:ext cx="1935267" cy="1353876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758106" y="7425437"/>
              <a:ext cx="2021860" cy="1600708"/>
            </a:xfrm>
            <a:prstGeom prst="rect">
              <a:avLst/>
            </a:prstGeom>
          </p:spPr>
        </p:pic>
      </p:grpSp>
      <p:grpSp>
        <p:nvGrpSpPr>
          <p:cNvPr id="15" name="그룹 1005">
            <a:extLst>
              <a:ext uri="{FF2B5EF4-FFF2-40B4-BE49-F238E27FC236}">
                <a16:creationId xmlns:a16="http://schemas.microsoft.com/office/drawing/2014/main" id="{818468C5-C786-8B4B-BEDB-A0C2BD6822C0}"/>
              </a:ext>
            </a:extLst>
          </p:cNvPr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7" name="Object 15">
              <a:extLst>
                <a:ext uri="{FF2B5EF4-FFF2-40B4-BE49-F238E27FC236}">
                  <a16:creationId xmlns:a16="http://schemas.microsoft.com/office/drawing/2014/main" id="{177ECDBA-2630-5AA9-FCD5-3AE0D03A3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8" name="그룹 1006">
            <a:extLst>
              <a:ext uri="{FF2B5EF4-FFF2-40B4-BE49-F238E27FC236}">
                <a16:creationId xmlns:a16="http://schemas.microsoft.com/office/drawing/2014/main" id="{B1D8A0D8-17A1-3F9A-B678-17A7E285C3C5}"/>
              </a:ext>
            </a:extLst>
          </p:cNvPr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20" name="Object 18">
              <a:extLst>
                <a:ext uri="{FF2B5EF4-FFF2-40B4-BE49-F238E27FC236}">
                  <a16:creationId xmlns:a16="http://schemas.microsoft.com/office/drawing/2014/main" id="{B778E716-DAD9-1408-00CC-E5019EF0A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pic>
        <p:nvPicPr>
          <p:cNvPr id="22" name="Object 20">
            <a:extLst>
              <a:ext uri="{FF2B5EF4-FFF2-40B4-BE49-F238E27FC236}">
                <a16:creationId xmlns:a16="http://schemas.microsoft.com/office/drawing/2014/main" id="{183AC28F-4B0A-A3E8-931A-9A91A5AA142E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675671" y="345790"/>
            <a:ext cx="1665604" cy="1477785"/>
          </a:xfrm>
          <a:prstGeom prst="rect">
            <a:avLst/>
          </a:prstGeom>
        </p:spPr>
      </p:pic>
      <p:grpSp>
        <p:nvGrpSpPr>
          <p:cNvPr id="24" name="그룹 1007">
            <a:extLst>
              <a:ext uri="{FF2B5EF4-FFF2-40B4-BE49-F238E27FC236}">
                <a16:creationId xmlns:a16="http://schemas.microsoft.com/office/drawing/2014/main" id="{44045BC5-9CBF-2E99-1DB3-DA739E9E1FB7}"/>
              </a:ext>
            </a:extLst>
          </p:cNvPr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25" name="Object 22">
              <a:extLst>
                <a:ext uri="{FF2B5EF4-FFF2-40B4-BE49-F238E27FC236}">
                  <a16:creationId xmlns:a16="http://schemas.microsoft.com/office/drawing/2014/main" id="{11B3E20B-66B1-E5EA-C32E-B480150D6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27" name="그룹 1008">
            <a:extLst>
              <a:ext uri="{FF2B5EF4-FFF2-40B4-BE49-F238E27FC236}">
                <a16:creationId xmlns:a16="http://schemas.microsoft.com/office/drawing/2014/main" id="{3C03ECEE-42DC-C434-9F3B-9D843AC4B5ED}"/>
              </a:ext>
            </a:extLst>
          </p:cNvPr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30" name="Object 25">
              <a:extLst>
                <a:ext uri="{FF2B5EF4-FFF2-40B4-BE49-F238E27FC236}">
                  <a16:creationId xmlns:a16="http://schemas.microsoft.com/office/drawing/2014/main" id="{A12FEC85-AF89-6CA6-A039-AB4809307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pic>
        <p:nvPicPr>
          <p:cNvPr id="32" name="Object 27">
            <a:extLst>
              <a:ext uri="{FF2B5EF4-FFF2-40B4-BE49-F238E27FC236}">
                <a16:creationId xmlns:a16="http://schemas.microsoft.com/office/drawing/2014/main" id="{A38F5925-6510-1751-B940-862C243ACE89}"/>
              </a:ext>
            </a:extLst>
          </p:cNvPr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6290650" y="1010364"/>
            <a:ext cx="945894" cy="933294"/>
          </a:xfrm>
          <a:prstGeom prst="rect">
            <a:avLst/>
          </a:prstGeom>
        </p:spPr>
      </p:pic>
      <p:grpSp>
        <p:nvGrpSpPr>
          <p:cNvPr id="34" name="그룹 1005">
            <a:extLst>
              <a:ext uri="{FF2B5EF4-FFF2-40B4-BE49-F238E27FC236}">
                <a16:creationId xmlns:a16="http://schemas.microsoft.com/office/drawing/2014/main" id="{99F84BFD-27ED-30E9-E025-A6B26548147B}"/>
              </a:ext>
            </a:extLst>
          </p:cNvPr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35" name="Object 15">
              <a:extLst>
                <a:ext uri="{FF2B5EF4-FFF2-40B4-BE49-F238E27FC236}">
                  <a16:creationId xmlns:a16="http://schemas.microsoft.com/office/drawing/2014/main" id="{7DB5B1C2-DE10-66AA-9006-39E23B988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37" name="그룹 1006">
            <a:extLst>
              <a:ext uri="{FF2B5EF4-FFF2-40B4-BE49-F238E27FC236}">
                <a16:creationId xmlns:a16="http://schemas.microsoft.com/office/drawing/2014/main" id="{2D9F6ACC-2DF9-BD5E-546E-8E8ACDD4A342}"/>
              </a:ext>
            </a:extLst>
          </p:cNvPr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41" name="Object 18">
              <a:extLst>
                <a:ext uri="{FF2B5EF4-FFF2-40B4-BE49-F238E27FC236}">
                  <a16:creationId xmlns:a16="http://schemas.microsoft.com/office/drawing/2014/main" id="{FE89EC54-0C9E-FB78-2F23-545794755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grpSp>
        <p:nvGrpSpPr>
          <p:cNvPr id="42" name="그룹 1007">
            <a:extLst>
              <a:ext uri="{FF2B5EF4-FFF2-40B4-BE49-F238E27FC236}">
                <a16:creationId xmlns:a16="http://schemas.microsoft.com/office/drawing/2014/main" id="{AFB1D830-71E8-6EAE-0CD9-CFFBE6C51FB0}"/>
              </a:ext>
            </a:extLst>
          </p:cNvPr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43" name="Object 22">
              <a:extLst>
                <a:ext uri="{FF2B5EF4-FFF2-40B4-BE49-F238E27FC236}">
                  <a16:creationId xmlns:a16="http://schemas.microsoft.com/office/drawing/2014/main" id="{90A259F0-3671-3A73-7F92-85151AD0E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45" name="그룹 1008">
            <a:extLst>
              <a:ext uri="{FF2B5EF4-FFF2-40B4-BE49-F238E27FC236}">
                <a16:creationId xmlns:a16="http://schemas.microsoft.com/office/drawing/2014/main" id="{436FA52C-98A9-259F-6792-67D0C35433F3}"/>
              </a:ext>
            </a:extLst>
          </p:cNvPr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48" name="Object 25">
              <a:extLst>
                <a:ext uri="{FF2B5EF4-FFF2-40B4-BE49-F238E27FC236}">
                  <a16:creationId xmlns:a16="http://schemas.microsoft.com/office/drawing/2014/main" id="{21148D79-45DF-205E-96B3-FA3A00D5E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pic>
        <p:nvPicPr>
          <p:cNvPr id="49" name="Object 61">
            <a:extLst>
              <a:ext uri="{FF2B5EF4-FFF2-40B4-BE49-F238E27FC236}">
                <a16:creationId xmlns:a16="http://schemas.microsoft.com/office/drawing/2014/main" id="{5F9B1F98-F05A-55B9-1B65-31C2EF8D2860}"/>
              </a:ext>
            </a:extLst>
          </p:cNvPr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6312765" y="1009222"/>
            <a:ext cx="937256" cy="93329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676595" y="344094"/>
            <a:ext cx="1662831" cy="149232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382193" y="1006545"/>
            <a:ext cx="808694" cy="93329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2936047" y="5643540"/>
            <a:ext cx="19247884" cy="101540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845492" y="3424938"/>
            <a:ext cx="8686465" cy="3543075"/>
          </a:xfrm>
          <a:prstGeom prst="rect">
            <a:avLst/>
          </a:prstGeom>
        </p:spPr>
      </p:pic>
      <p:grpSp>
        <p:nvGrpSpPr>
          <p:cNvPr id="2" name="그룹 1006">
            <a:extLst>
              <a:ext uri="{FF2B5EF4-FFF2-40B4-BE49-F238E27FC236}">
                <a16:creationId xmlns:a16="http://schemas.microsoft.com/office/drawing/2014/main" id="{80D88727-986F-BFB1-4218-05CE4227BC91}"/>
              </a:ext>
            </a:extLst>
          </p:cNvPr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4" name="Object 18">
              <a:extLst>
                <a:ext uri="{FF2B5EF4-FFF2-40B4-BE49-F238E27FC236}">
                  <a16:creationId xmlns:a16="http://schemas.microsoft.com/office/drawing/2014/main" id="{6DF2784F-64FD-783B-44C3-595602BCB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5" name="그룹 1007">
            <a:extLst>
              <a:ext uri="{FF2B5EF4-FFF2-40B4-BE49-F238E27FC236}">
                <a16:creationId xmlns:a16="http://schemas.microsoft.com/office/drawing/2014/main" id="{F15FFD21-EA55-34C9-F657-B230F9D57FEC}"/>
              </a:ext>
            </a:extLst>
          </p:cNvPr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7" name="Object 21">
              <a:extLst>
                <a:ext uri="{FF2B5EF4-FFF2-40B4-BE49-F238E27FC236}">
                  <a16:creationId xmlns:a16="http://schemas.microsoft.com/office/drawing/2014/main" id="{2F4E1AAD-75DE-3207-79F7-255639A5C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pic>
        <p:nvPicPr>
          <p:cNvPr id="8" name="Object 23">
            <a:extLst>
              <a:ext uri="{FF2B5EF4-FFF2-40B4-BE49-F238E27FC236}">
                <a16:creationId xmlns:a16="http://schemas.microsoft.com/office/drawing/2014/main" id="{6DAE7E26-28F9-A984-9B9B-E13AE7F744CF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676595" y="344094"/>
            <a:ext cx="1662831" cy="1492326"/>
          </a:xfrm>
          <a:prstGeom prst="rect">
            <a:avLst/>
          </a:prstGeom>
        </p:spPr>
      </p:pic>
      <p:grpSp>
        <p:nvGrpSpPr>
          <p:cNvPr id="11" name="그룹 1008">
            <a:extLst>
              <a:ext uri="{FF2B5EF4-FFF2-40B4-BE49-F238E27FC236}">
                <a16:creationId xmlns:a16="http://schemas.microsoft.com/office/drawing/2014/main" id="{6358DD01-EE98-B963-DA23-B4DA4436100C}"/>
              </a:ext>
            </a:extLst>
          </p:cNvPr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12" name="Object 25">
              <a:extLst>
                <a:ext uri="{FF2B5EF4-FFF2-40B4-BE49-F238E27FC236}">
                  <a16:creationId xmlns:a16="http://schemas.microsoft.com/office/drawing/2014/main" id="{262AA350-7E51-BB0F-B302-D0A4A53F1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4" name="그룹 1009">
            <a:extLst>
              <a:ext uri="{FF2B5EF4-FFF2-40B4-BE49-F238E27FC236}">
                <a16:creationId xmlns:a16="http://schemas.microsoft.com/office/drawing/2014/main" id="{49613C0F-84E8-3A5B-B0E2-BCC3B7344994}"/>
              </a:ext>
            </a:extLst>
          </p:cNvPr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15" name="Object 28">
              <a:extLst>
                <a:ext uri="{FF2B5EF4-FFF2-40B4-BE49-F238E27FC236}">
                  <a16:creationId xmlns:a16="http://schemas.microsoft.com/office/drawing/2014/main" id="{668744F8-A6A1-4C3B-691E-A8A791074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pic>
        <p:nvPicPr>
          <p:cNvPr id="17" name="Object 32">
            <a:extLst>
              <a:ext uri="{FF2B5EF4-FFF2-40B4-BE49-F238E27FC236}">
                <a16:creationId xmlns:a16="http://schemas.microsoft.com/office/drawing/2014/main" id="{0FFC5F85-AE2E-6B60-63A3-8717564129B4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312765" y="1009222"/>
            <a:ext cx="937256" cy="93329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684308" y="337281"/>
            <a:ext cx="1658738" cy="149232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382193" y="1006545"/>
            <a:ext cx="808694" cy="93329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261593" y="1454344"/>
            <a:ext cx="9033776" cy="204725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19193" y="725831"/>
            <a:ext cx="380952" cy="316436"/>
            <a:chOff x="619193" y="725831"/>
            <a:chExt cx="380952" cy="31643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9193" y="725831"/>
              <a:ext cx="380952" cy="31643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5887" y="3283854"/>
            <a:ext cx="15019048" cy="3721937"/>
            <a:chOff x="1635887" y="3283854"/>
            <a:chExt cx="15019048" cy="372193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635887" y="3283854"/>
              <a:ext cx="15013941" cy="3170357"/>
              <a:chOff x="1635887" y="3283854"/>
              <a:chExt cx="15013941" cy="3170357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635887" y="3283854"/>
                <a:ext cx="15013941" cy="317035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57413" y="5567697"/>
              <a:ext cx="14984214" cy="1434163"/>
              <a:chOff x="1657413" y="5567697"/>
              <a:chExt cx="14984214" cy="1434163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657413" y="5567697"/>
                <a:ext cx="14984214" cy="1434163"/>
              </a:xfrm>
              <a:prstGeom prst="rect">
                <a:avLst/>
              </a:prstGeom>
            </p:spPr>
          </p:pic>
        </p:grpSp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98449" y="580256"/>
            <a:ext cx="6962049" cy="81890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575941" y="7490681"/>
            <a:ext cx="3065459" cy="179947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052132" y="7490681"/>
            <a:ext cx="3219497" cy="1799478"/>
          </a:xfrm>
          <a:prstGeom prst="rect">
            <a:avLst/>
          </a:prstGeom>
        </p:spPr>
      </p:pic>
      <p:grpSp>
        <p:nvGrpSpPr>
          <p:cNvPr id="2" name="그룹 1005">
            <a:extLst>
              <a:ext uri="{FF2B5EF4-FFF2-40B4-BE49-F238E27FC236}">
                <a16:creationId xmlns:a16="http://schemas.microsoft.com/office/drawing/2014/main" id="{EB6ED821-0F83-2F33-696B-9E7E6F456ED2}"/>
              </a:ext>
            </a:extLst>
          </p:cNvPr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4" name="Object 15">
              <a:extLst>
                <a:ext uri="{FF2B5EF4-FFF2-40B4-BE49-F238E27FC236}">
                  <a16:creationId xmlns:a16="http://schemas.microsoft.com/office/drawing/2014/main" id="{147A8B7C-E8AF-43A4-D36E-C17B437B7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6C8F8650-24A9-156E-DF2F-F2704D0DD374}"/>
              </a:ext>
            </a:extLst>
          </p:cNvPr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40010359-E32E-0AAA-6018-FAB36DA33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pic>
        <p:nvPicPr>
          <p:cNvPr id="8" name="Object 20">
            <a:extLst>
              <a:ext uri="{FF2B5EF4-FFF2-40B4-BE49-F238E27FC236}">
                <a16:creationId xmlns:a16="http://schemas.microsoft.com/office/drawing/2014/main" id="{8E6B2A19-4702-2C7E-D033-51DD0E7E695B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684308" y="337281"/>
            <a:ext cx="1658738" cy="1492328"/>
          </a:xfrm>
          <a:prstGeom prst="rect">
            <a:avLst/>
          </a:prstGeom>
        </p:spPr>
      </p:pic>
      <p:grpSp>
        <p:nvGrpSpPr>
          <p:cNvPr id="11" name="그룹 1007">
            <a:extLst>
              <a:ext uri="{FF2B5EF4-FFF2-40B4-BE49-F238E27FC236}">
                <a16:creationId xmlns:a16="http://schemas.microsoft.com/office/drawing/2014/main" id="{69DC6CC3-199B-2CD5-3A43-2D105A6EB7CC}"/>
              </a:ext>
            </a:extLst>
          </p:cNvPr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12" name="Object 22">
              <a:extLst>
                <a:ext uri="{FF2B5EF4-FFF2-40B4-BE49-F238E27FC236}">
                  <a16:creationId xmlns:a16="http://schemas.microsoft.com/office/drawing/2014/main" id="{3D1D1B2F-DF9E-751C-6927-8023BCA00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4" name="그룹 1008">
            <a:extLst>
              <a:ext uri="{FF2B5EF4-FFF2-40B4-BE49-F238E27FC236}">
                <a16:creationId xmlns:a16="http://schemas.microsoft.com/office/drawing/2014/main" id="{15C8340B-9CBC-3549-2EB2-225DF454C68B}"/>
              </a:ext>
            </a:extLst>
          </p:cNvPr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15" name="Object 25">
              <a:extLst>
                <a:ext uri="{FF2B5EF4-FFF2-40B4-BE49-F238E27FC236}">
                  <a16:creationId xmlns:a16="http://schemas.microsoft.com/office/drawing/2014/main" id="{E74F05ED-58E5-8548-2E6F-2FF149933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pic>
        <p:nvPicPr>
          <p:cNvPr id="17" name="Object 42">
            <a:extLst>
              <a:ext uri="{FF2B5EF4-FFF2-40B4-BE49-F238E27FC236}">
                <a16:creationId xmlns:a16="http://schemas.microsoft.com/office/drawing/2014/main" id="{FA43A31D-3D37-2779-D2D3-7FE55A8C5B3A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312765" y="1009222"/>
            <a:ext cx="937256" cy="9332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676451" y="345790"/>
            <a:ext cx="1663261" cy="147778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342989" y="996416"/>
            <a:ext cx="918846" cy="96712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19193" y="725831"/>
            <a:ext cx="380952" cy="316436"/>
            <a:chOff x="619193" y="725831"/>
            <a:chExt cx="380952" cy="31643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9193" y="725831"/>
              <a:ext cx="380952" cy="31643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144000" y="3311145"/>
            <a:ext cx="6651315" cy="4989320"/>
            <a:chOff x="9204307" y="3364628"/>
            <a:chExt cx="6538630" cy="488035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04307" y="3364628"/>
              <a:ext cx="6538630" cy="488035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98449" y="580256"/>
            <a:ext cx="6962049" cy="81890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314876" y="3364628"/>
            <a:ext cx="4808017" cy="4982295"/>
            <a:chOff x="3314876" y="3364628"/>
            <a:chExt cx="4808017" cy="498229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14876" y="3364628"/>
              <a:ext cx="4808017" cy="4982295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636660" y="1457633"/>
            <a:ext cx="8658365" cy="2038070"/>
          </a:xfrm>
          <a:prstGeom prst="rect">
            <a:avLst/>
          </a:prstGeom>
        </p:spPr>
      </p:pic>
      <p:grpSp>
        <p:nvGrpSpPr>
          <p:cNvPr id="2" name="그룹 1005">
            <a:extLst>
              <a:ext uri="{FF2B5EF4-FFF2-40B4-BE49-F238E27FC236}">
                <a16:creationId xmlns:a16="http://schemas.microsoft.com/office/drawing/2014/main" id="{2CF04958-11F5-85D8-694C-76D3823FC147}"/>
              </a:ext>
            </a:extLst>
          </p:cNvPr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4" name="Object 15">
              <a:extLst>
                <a:ext uri="{FF2B5EF4-FFF2-40B4-BE49-F238E27FC236}">
                  <a16:creationId xmlns:a16="http://schemas.microsoft.com/office/drawing/2014/main" id="{44EDC8FC-67BB-0263-3BAF-830B5BD69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03A8CAB5-0183-53F4-5FD3-D39F64A1E871}"/>
              </a:ext>
            </a:extLst>
          </p:cNvPr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4CCC99B7-8152-5389-7549-61B219606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pic>
        <p:nvPicPr>
          <p:cNvPr id="8" name="Object 20">
            <a:extLst>
              <a:ext uri="{FF2B5EF4-FFF2-40B4-BE49-F238E27FC236}">
                <a16:creationId xmlns:a16="http://schemas.microsoft.com/office/drawing/2014/main" id="{2A549B69-2679-BB04-1A2A-6079A6403DF8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679423" y="337281"/>
            <a:ext cx="1663871" cy="1492328"/>
          </a:xfrm>
          <a:prstGeom prst="rect">
            <a:avLst/>
          </a:prstGeom>
        </p:spPr>
      </p:pic>
      <p:grpSp>
        <p:nvGrpSpPr>
          <p:cNvPr id="11" name="그룹 1007">
            <a:extLst>
              <a:ext uri="{FF2B5EF4-FFF2-40B4-BE49-F238E27FC236}">
                <a16:creationId xmlns:a16="http://schemas.microsoft.com/office/drawing/2014/main" id="{21ED3B73-56CC-3148-F590-21701D943F08}"/>
              </a:ext>
            </a:extLst>
          </p:cNvPr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12" name="Object 22">
              <a:extLst>
                <a:ext uri="{FF2B5EF4-FFF2-40B4-BE49-F238E27FC236}">
                  <a16:creationId xmlns:a16="http://schemas.microsoft.com/office/drawing/2014/main" id="{F67137A8-79C6-392D-C550-47DF05AC4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4" name="그룹 1008">
            <a:extLst>
              <a:ext uri="{FF2B5EF4-FFF2-40B4-BE49-F238E27FC236}">
                <a16:creationId xmlns:a16="http://schemas.microsoft.com/office/drawing/2014/main" id="{75E78D6F-8B46-A706-69FA-4177B61B5B7B}"/>
              </a:ext>
            </a:extLst>
          </p:cNvPr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15" name="Object 25">
              <a:extLst>
                <a:ext uri="{FF2B5EF4-FFF2-40B4-BE49-F238E27FC236}">
                  <a16:creationId xmlns:a16="http://schemas.microsoft.com/office/drawing/2014/main" id="{78C52215-CBCB-3881-A4F9-D84726DDF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pic>
        <p:nvPicPr>
          <p:cNvPr id="17" name="Object 27">
            <a:extLst>
              <a:ext uri="{FF2B5EF4-FFF2-40B4-BE49-F238E27FC236}">
                <a16:creationId xmlns:a16="http://schemas.microsoft.com/office/drawing/2014/main" id="{E21E24E0-6AB8-5117-E6D3-38F00AFE9107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290650" y="1010364"/>
            <a:ext cx="945894" cy="933294"/>
          </a:xfrm>
          <a:prstGeom prst="rect">
            <a:avLst/>
          </a:prstGeom>
        </p:spPr>
      </p:pic>
      <p:grpSp>
        <p:nvGrpSpPr>
          <p:cNvPr id="52" name="그룹 1005">
            <a:extLst>
              <a:ext uri="{FF2B5EF4-FFF2-40B4-BE49-F238E27FC236}">
                <a16:creationId xmlns:a16="http://schemas.microsoft.com/office/drawing/2014/main" id="{B60A54D4-E72D-0AC9-78B6-34D714F124B8}"/>
              </a:ext>
            </a:extLst>
          </p:cNvPr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53" name="Object 15">
              <a:extLst>
                <a:ext uri="{FF2B5EF4-FFF2-40B4-BE49-F238E27FC236}">
                  <a16:creationId xmlns:a16="http://schemas.microsoft.com/office/drawing/2014/main" id="{0F56004C-1887-C4D8-CF4D-621E4967F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54" name="그룹 1006">
            <a:extLst>
              <a:ext uri="{FF2B5EF4-FFF2-40B4-BE49-F238E27FC236}">
                <a16:creationId xmlns:a16="http://schemas.microsoft.com/office/drawing/2014/main" id="{5AFBBF00-CAA9-53F7-6A33-E063BED13A40}"/>
              </a:ext>
            </a:extLst>
          </p:cNvPr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55" name="Object 18">
              <a:extLst>
                <a:ext uri="{FF2B5EF4-FFF2-40B4-BE49-F238E27FC236}">
                  <a16:creationId xmlns:a16="http://schemas.microsoft.com/office/drawing/2014/main" id="{C4E7B8AA-429C-20AE-49E4-1DB8B2BCC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pic>
        <p:nvPicPr>
          <p:cNvPr id="56" name="Object 20">
            <a:extLst>
              <a:ext uri="{FF2B5EF4-FFF2-40B4-BE49-F238E27FC236}">
                <a16:creationId xmlns:a16="http://schemas.microsoft.com/office/drawing/2014/main" id="{581D190C-A10B-2F47-C101-4154337E632D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679423" y="337281"/>
            <a:ext cx="1663871" cy="1492328"/>
          </a:xfrm>
          <a:prstGeom prst="rect">
            <a:avLst/>
          </a:prstGeom>
        </p:spPr>
      </p:pic>
      <p:grpSp>
        <p:nvGrpSpPr>
          <p:cNvPr id="57" name="그룹 1007">
            <a:extLst>
              <a:ext uri="{FF2B5EF4-FFF2-40B4-BE49-F238E27FC236}">
                <a16:creationId xmlns:a16="http://schemas.microsoft.com/office/drawing/2014/main" id="{5459D67D-FA42-440A-25FF-10129FE471AA}"/>
              </a:ext>
            </a:extLst>
          </p:cNvPr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58" name="Object 22">
              <a:extLst>
                <a:ext uri="{FF2B5EF4-FFF2-40B4-BE49-F238E27FC236}">
                  <a16:creationId xmlns:a16="http://schemas.microsoft.com/office/drawing/2014/main" id="{8A5B3E4F-5618-7711-FBF5-6C6077D4B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59" name="그룹 1008">
            <a:extLst>
              <a:ext uri="{FF2B5EF4-FFF2-40B4-BE49-F238E27FC236}">
                <a16:creationId xmlns:a16="http://schemas.microsoft.com/office/drawing/2014/main" id="{DD4C0B28-CF04-ABBD-2EC9-5234EC3EA215}"/>
              </a:ext>
            </a:extLst>
          </p:cNvPr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60" name="Object 25">
              <a:extLst>
                <a:ext uri="{FF2B5EF4-FFF2-40B4-BE49-F238E27FC236}">
                  <a16:creationId xmlns:a16="http://schemas.microsoft.com/office/drawing/2014/main" id="{46DF2375-9EC5-CA70-9957-9D620887F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pic>
        <p:nvPicPr>
          <p:cNvPr id="61" name="Object 38">
            <a:extLst>
              <a:ext uri="{FF2B5EF4-FFF2-40B4-BE49-F238E27FC236}">
                <a16:creationId xmlns:a16="http://schemas.microsoft.com/office/drawing/2014/main" id="{C7AD24F7-4D61-2EDB-512E-D1AD589FD823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312765" y="1009222"/>
            <a:ext cx="937256" cy="93329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676451" y="345790"/>
            <a:ext cx="1663261" cy="147778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342989" y="996416"/>
            <a:ext cx="918846" cy="96712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19193" y="725831"/>
            <a:ext cx="380952" cy="316436"/>
            <a:chOff x="619193" y="725831"/>
            <a:chExt cx="380952" cy="31643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9193" y="725831"/>
              <a:ext cx="380952" cy="31643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98449" y="580256"/>
            <a:ext cx="6962049" cy="81890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435790" y="3272068"/>
            <a:ext cx="5140890" cy="5525117"/>
            <a:chOff x="3435790" y="3272068"/>
            <a:chExt cx="5140890" cy="552511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35790" y="3272068"/>
              <a:ext cx="5140890" cy="552511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059492" y="3314700"/>
            <a:ext cx="5790108" cy="5341305"/>
            <a:chOff x="10060687" y="3425039"/>
            <a:chExt cx="5587776" cy="521917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60687" y="3425039"/>
              <a:ext cx="5587776" cy="5219175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636660" y="1457633"/>
            <a:ext cx="8658365" cy="2038070"/>
          </a:xfrm>
          <a:prstGeom prst="rect">
            <a:avLst/>
          </a:prstGeom>
        </p:spPr>
      </p:pic>
      <p:grpSp>
        <p:nvGrpSpPr>
          <p:cNvPr id="15" name="그룹 1005">
            <a:extLst>
              <a:ext uri="{FF2B5EF4-FFF2-40B4-BE49-F238E27FC236}">
                <a16:creationId xmlns:a16="http://schemas.microsoft.com/office/drawing/2014/main" id="{A3A9581F-DF13-D137-20D1-95D695E64CD6}"/>
              </a:ext>
            </a:extLst>
          </p:cNvPr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7" name="Object 15">
              <a:extLst>
                <a:ext uri="{FF2B5EF4-FFF2-40B4-BE49-F238E27FC236}">
                  <a16:creationId xmlns:a16="http://schemas.microsoft.com/office/drawing/2014/main" id="{D1C6826F-8454-0FC1-509B-DED9F511A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8" name="그룹 1006">
            <a:extLst>
              <a:ext uri="{FF2B5EF4-FFF2-40B4-BE49-F238E27FC236}">
                <a16:creationId xmlns:a16="http://schemas.microsoft.com/office/drawing/2014/main" id="{85E45143-745D-88EB-B40D-3BD94B1452A0}"/>
              </a:ext>
            </a:extLst>
          </p:cNvPr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20" name="Object 18">
              <a:extLst>
                <a:ext uri="{FF2B5EF4-FFF2-40B4-BE49-F238E27FC236}">
                  <a16:creationId xmlns:a16="http://schemas.microsoft.com/office/drawing/2014/main" id="{76CF1B1D-9745-9218-A5FA-FA00D593C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pic>
        <p:nvPicPr>
          <p:cNvPr id="22" name="Object 20">
            <a:extLst>
              <a:ext uri="{FF2B5EF4-FFF2-40B4-BE49-F238E27FC236}">
                <a16:creationId xmlns:a16="http://schemas.microsoft.com/office/drawing/2014/main" id="{849B28A6-1111-300F-1162-D6EA2DED300A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683794" y="337281"/>
            <a:ext cx="1650757" cy="1492328"/>
          </a:xfrm>
          <a:prstGeom prst="rect">
            <a:avLst/>
          </a:prstGeom>
        </p:spPr>
      </p:pic>
      <p:grpSp>
        <p:nvGrpSpPr>
          <p:cNvPr id="24" name="그룹 1007">
            <a:extLst>
              <a:ext uri="{FF2B5EF4-FFF2-40B4-BE49-F238E27FC236}">
                <a16:creationId xmlns:a16="http://schemas.microsoft.com/office/drawing/2014/main" id="{AED41961-A4B4-1385-4D72-2E17A5C50076}"/>
              </a:ext>
            </a:extLst>
          </p:cNvPr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25" name="Object 22">
              <a:extLst>
                <a:ext uri="{FF2B5EF4-FFF2-40B4-BE49-F238E27FC236}">
                  <a16:creationId xmlns:a16="http://schemas.microsoft.com/office/drawing/2014/main" id="{26B49923-19FC-BBBE-78B1-7AE4E7277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27" name="그룹 1008">
            <a:extLst>
              <a:ext uri="{FF2B5EF4-FFF2-40B4-BE49-F238E27FC236}">
                <a16:creationId xmlns:a16="http://schemas.microsoft.com/office/drawing/2014/main" id="{70E22A67-49FD-9BE0-7D46-110D4A6B8BB1}"/>
              </a:ext>
            </a:extLst>
          </p:cNvPr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29" name="Object 25">
              <a:extLst>
                <a:ext uri="{FF2B5EF4-FFF2-40B4-BE49-F238E27FC236}">
                  <a16:creationId xmlns:a16="http://schemas.microsoft.com/office/drawing/2014/main" id="{CBB423F6-3B11-FA9E-A683-0C9564762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pic>
        <p:nvPicPr>
          <p:cNvPr id="31" name="Object 27">
            <a:extLst>
              <a:ext uri="{FF2B5EF4-FFF2-40B4-BE49-F238E27FC236}">
                <a16:creationId xmlns:a16="http://schemas.microsoft.com/office/drawing/2014/main" id="{EDC515C2-0733-6576-EBCD-264EF852B7D9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290650" y="1010364"/>
            <a:ext cx="945894" cy="933294"/>
          </a:xfrm>
          <a:prstGeom prst="rect">
            <a:avLst/>
          </a:prstGeom>
        </p:spPr>
      </p:pic>
      <p:grpSp>
        <p:nvGrpSpPr>
          <p:cNvPr id="33" name="그룹 1005">
            <a:extLst>
              <a:ext uri="{FF2B5EF4-FFF2-40B4-BE49-F238E27FC236}">
                <a16:creationId xmlns:a16="http://schemas.microsoft.com/office/drawing/2014/main" id="{9FB2AE68-7AF8-02B1-8618-BAFAF1BDF18C}"/>
              </a:ext>
            </a:extLst>
          </p:cNvPr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35" name="Object 15">
              <a:extLst>
                <a:ext uri="{FF2B5EF4-FFF2-40B4-BE49-F238E27FC236}">
                  <a16:creationId xmlns:a16="http://schemas.microsoft.com/office/drawing/2014/main" id="{2333C4E5-1FEB-5796-53F0-AC5D9080A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36" name="그룹 1006">
            <a:extLst>
              <a:ext uri="{FF2B5EF4-FFF2-40B4-BE49-F238E27FC236}">
                <a16:creationId xmlns:a16="http://schemas.microsoft.com/office/drawing/2014/main" id="{311B9F80-AAE6-8566-DA52-81D20EFC152C}"/>
              </a:ext>
            </a:extLst>
          </p:cNvPr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38" name="Object 18">
              <a:extLst>
                <a:ext uri="{FF2B5EF4-FFF2-40B4-BE49-F238E27FC236}">
                  <a16:creationId xmlns:a16="http://schemas.microsoft.com/office/drawing/2014/main" id="{57DDF046-B8E6-A2B4-7AEC-AE0D6FFEB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pic>
        <p:nvPicPr>
          <p:cNvPr id="40" name="Object 20">
            <a:extLst>
              <a:ext uri="{FF2B5EF4-FFF2-40B4-BE49-F238E27FC236}">
                <a16:creationId xmlns:a16="http://schemas.microsoft.com/office/drawing/2014/main" id="{7663C55D-841D-A2BB-E7AD-CA72C2FB77F0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683794" y="337281"/>
            <a:ext cx="1650757" cy="1492328"/>
          </a:xfrm>
          <a:prstGeom prst="rect">
            <a:avLst/>
          </a:prstGeom>
        </p:spPr>
      </p:pic>
      <p:grpSp>
        <p:nvGrpSpPr>
          <p:cNvPr id="41" name="그룹 1007">
            <a:extLst>
              <a:ext uri="{FF2B5EF4-FFF2-40B4-BE49-F238E27FC236}">
                <a16:creationId xmlns:a16="http://schemas.microsoft.com/office/drawing/2014/main" id="{3FEEEA2D-6228-EDF3-3A88-92ACC4F34D74}"/>
              </a:ext>
            </a:extLst>
          </p:cNvPr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42" name="Object 22">
              <a:extLst>
                <a:ext uri="{FF2B5EF4-FFF2-40B4-BE49-F238E27FC236}">
                  <a16:creationId xmlns:a16="http://schemas.microsoft.com/office/drawing/2014/main" id="{052229A4-1B4A-4C37-AF35-C5812DBF4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43" name="그룹 1008">
            <a:extLst>
              <a:ext uri="{FF2B5EF4-FFF2-40B4-BE49-F238E27FC236}">
                <a16:creationId xmlns:a16="http://schemas.microsoft.com/office/drawing/2014/main" id="{D2575974-A60C-7385-79C8-6F436886D71A}"/>
              </a:ext>
            </a:extLst>
          </p:cNvPr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44" name="Object 25">
              <a:extLst>
                <a:ext uri="{FF2B5EF4-FFF2-40B4-BE49-F238E27FC236}">
                  <a16:creationId xmlns:a16="http://schemas.microsoft.com/office/drawing/2014/main" id="{F789F82A-B89A-6EA1-365E-F63C464DE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pic>
        <p:nvPicPr>
          <p:cNvPr id="45" name="Object 38">
            <a:extLst>
              <a:ext uri="{FF2B5EF4-FFF2-40B4-BE49-F238E27FC236}">
                <a16:creationId xmlns:a16="http://schemas.microsoft.com/office/drawing/2014/main" id="{153B9183-1670-3903-C8AB-3057CA3CBDE7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312765" y="1009222"/>
            <a:ext cx="937256" cy="93329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676451" y="345790"/>
            <a:ext cx="1663261" cy="147778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342989" y="996416"/>
            <a:ext cx="918846" cy="96712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19193" y="725831"/>
            <a:ext cx="380952" cy="316436"/>
            <a:chOff x="619193" y="725831"/>
            <a:chExt cx="380952" cy="31643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9193" y="725831"/>
              <a:ext cx="380952" cy="31643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98449" y="580256"/>
            <a:ext cx="6962049" cy="81890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636660" y="1457633"/>
            <a:ext cx="8658365" cy="203807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181600" y="8448885"/>
            <a:ext cx="1245154" cy="60043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027693" y="8482853"/>
            <a:ext cx="4983707" cy="653954"/>
          </a:xfrm>
          <a:prstGeom prst="rect">
            <a:avLst/>
          </a:prstGeom>
        </p:spPr>
      </p:pic>
      <p:grpSp>
        <p:nvGrpSpPr>
          <p:cNvPr id="62" name="그룹 1010">
            <a:extLst>
              <a:ext uri="{FF2B5EF4-FFF2-40B4-BE49-F238E27FC236}">
                <a16:creationId xmlns:a16="http://schemas.microsoft.com/office/drawing/2014/main" id="{9998A182-B335-162F-A2DF-A1CF8696DF30}"/>
              </a:ext>
            </a:extLst>
          </p:cNvPr>
          <p:cNvGrpSpPr/>
          <p:nvPr/>
        </p:nvGrpSpPr>
        <p:grpSpPr>
          <a:xfrm>
            <a:off x="3276600" y="3209715"/>
            <a:ext cx="5219768" cy="5210385"/>
            <a:chOff x="3283633" y="3210386"/>
            <a:chExt cx="5219768" cy="5210385"/>
          </a:xfrm>
        </p:grpSpPr>
        <p:pic>
          <p:nvPicPr>
            <p:cNvPr id="63" name="Object 33">
              <a:extLst>
                <a:ext uri="{FF2B5EF4-FFF2-40B4-BE49-F238E27FC236}">
                  <a16:creationId xmlns:a16="http://schemas.microsoft.com/office/drawing/2014/main" id="{7AEC844F-8E72-B24A-9BB7-7B126483C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283633" y="3210386"/>
              <a:ext cx="5219768" cy="5210385"/>
            </a:xfrm>
            <a:prstGeom prst="rect">
              <a:avLst/>
            </a:prstGeom>
          </p:spPr>
        </p:pic>
      </p:grpSp>
      <p:grpSp>
        <p:nvGrpSpPr>
          <p:cNvPr id="992" name="그룹 1011">
            <a:extLst>
              <a:ext uri="{FF2B5EF4-FFF2-40B4-BE49-F238E27FC236}">
                <a16:creationId xmlns:a16="http://schemas.microsoft.com/office/drawing/2014/main" id="{C0F8C80A-76B1-97B6-AF3E-1D0FF677045E}"/>
              </a:ext>
            </a:extLst>
          </p:cNvPr>
          <p:cNvGrpSpPr/>
          <p:nvPr/>
        </p:nvGrpSpPr>
        <p:grpSpPr>
          <a:xfrm>
            <a:off x="9906001" y="3971891"/>
            <a:ext cx="4983707" cy="4076193"/>
            <a:chOff x="9977738" y="4072242"/>
            <a:chExt cx="4838763" cy="3946689"/>
          </a:xfrm>
        </p:grpSpPr>
        <p:pic>
          <p:nvPicPr>
            <p:cNvPr id="993" name="Object 36">
              <a:extLst>
                <a:ext uri="{FF2B5EF4-FFF2-40B4-BE49-F238E27FC236}">
                  <a16:creationId xmlns:a16="http://schemas.microsoft.com/office/drawing/2014/main" id="{83354A0C-6623-07F1-913D-64B49797ED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>
              <a:alphaModFix/>
            </a:blip>
            <a:srcRect t="9855" r="4522" b="10565"/>
            <a:stretch/>
          </p:blipFill>
          <p:spPr>
            <a:xfrm>
              <a:off x="9977738" y="4072242"/>
              <a:ext cx="4838763" cy="3946689"/>
            </a:xfrm>
            <a:prstGeom prst="rect">
              <a:avLst/>
            </a:prstGeom>
          </p:spPr>
        </p:pic>
      </p:grpSp>
      <p:pic>
        <p:nvPicPr>
          <p:cNvPr id="2" name="Object 33">
            <a:extLst>
              <a:ext uri="{FF2B5EF4-FFF2-40B4-BE49-F238E27FC236}">
                <a16:creationId xmlns:a16="http://schemas.microsoft.com/office/drawing/2014/main" id="{48093A5F-70C2-55B5-D5BA-30600818615F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429810" y="4897805"/>
            <a:ext cx="5263971" cy="2503429"/>
          </a:xfrm>
          <a:prstGeom prst="rect">
            <a:avLst/>
          </a:prstGeom>
        </p:spPr>
      </p:pic>
      <p:grpSp>
        <p:nvGrpSpPr>
          <p:cNvPr id="4" name="그룹 1005">
            <a:extLst>
              <a:ext uri="{FF2B5EF4-FFF2-40B4-BE49-F238E27FC236}">
                <a16:creationId xmlns:a16="http://schemas.microsoft.com/office/drawing/2014/main" id="{98D65C37-ADFD-B741-3175-DF9136259A0B}"/>
              </a:ext>
            </a:extLst>
          </p:cNvPr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5" name="Object 15">
              <a:extLst>
                <a:ext uri="{FF2B5EF4-FFF2-40B4-BE49-F238E27FC236}">
                  <a16:creationId xmlns:a16="http://schemas.microsoft.com/office/drawing/2014/main" id="{0BC1ED59-FEF2-0C63-6736-307465B70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7" name="그룹 1006">
            <a:extLst>
              <a:ext uri="{FF2B5EF4-FFF2-40B4-BE49-F238E27FC236}">
                <a16:creationId xmlns:a16="http://schemas.microsoft.com/office/drawing/2014/main" id="{F27B3003-896A-45F9-7CE5-7D68CF1200B6}"/>
              </a:ext>
            </a:extLst>
          </p:cNvPr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8" name="Object 18">
              <a:extLst>
                <a:ext uri="{FF2B5EF4-FFF2-40B4-BE49-F238E27FC236}">
                  <a16:creationId xmlns:a16="http://schemas.microsoft.com/office/drawing/2014/main" id="{381D358D-20B0-581C-B81A-8BAB181E3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pic>
        <p:nvPicPr>
          <p:cNvPr id="11" name="Object 20">
            <a:extLst>
              <a:ext uri="{FF2B5EF4-FFF2-40B4-BE49-F238E27FC236}">
                <a16:creationId xmlns:a16="http://schemas.microsoft.com/office/drawing/2014/main" id="{48D44AA2-AEA8-922E-10B6-FFD226D2770A}"/>
              </a:ext>
            </a:extLst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650394" y="337281"/>
            <a:ext cx="1693814" cy="1492328"/>
          </a:xfrm>
          <a:prstGeom prst="rect">
            <a:avLst/>
          </a:prstGeom>
        </p:spPr>
      </p:pic>
      <p:grpSp>
        <p:nvGrpSpPr>
          <p:cNvPr id="12" name="그룹 1007">
            <a:extLst>
              <a:ext uri="{FF2B5EF4-FFF2-40B4-BE49-F238E27FC236}">
                <a16:creationId xmlns:a16="http://schemas.microsoft.com/office/drawing/2014/main" id="{E666AA6A-BF7B-34B4-CAD9-C96C14E0019D}"/>
              </a:ext>
            </a:extLst>
          </p:cNvPr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14" name="Object 22">
              <a:extLst>
                <a:ext uri="{FF2B5EF4-FFF2-40B4-BE49-F238E27FC236}">
                  <a16:creationId xmlns:a16="http://schemas.microsoft.com/office/drawing/2014/main" id="{81C967A4-7E83-3285-DC89-335BB4CEF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5" name="그룹 1008">
            <a:extLst>
              <a:ext uri="{FF2B5EF4-FFF2-40B4-BE49-F238E27FC236}">
                <a16:creationId xmlns:a16="http://schemas.microsoft.com/office/drawing/2014/main" id="{E3405038-6C64-6FD2-80BF-386DB1928E93}"/>
              </a:ext>
            </a:extLst>
          </p:cNvPr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17" name="Object 25">
              <a:extLst>
                <a:ext uri="{FF2B5EF4-FFF2-40B4-BE49-F238E27FC236}">
                  <a16:creationId xmlns:a16="http://schemas.microsoft.com/office/drawing/2014/main" id="{0056EE7E-9447-72B2-986E-BF75A9118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pic>
        <p:nvPicPr>
          <p:cNvPr id="18" name="Object 27">
            <a:extLst>
              <a:ext uri="{FF2B5EF4-FFF2-40B4-BE49-F238E27FC236}">
                <a16:creationId xmlns:a16="http://schemas.microsoft.com/office/drawing/2014/main" id="{A099A1AA-4108-0AE0-E0D6-D3C7D142C752}"/>
              </a:ext>
            </a:extLst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6382193" y="1006545"/>
            <a:ext cx="808694" cy="933294"/>
          </a:xfrm>
          <a:prstGeom prst="rect">
            <a:avLst/>
          </a:prstGeom>
        </p:spPr>
      </p:pic>
      <p:grpSp>
        <p:nvGrpSpPr>
          <p:cNvPr id="20" name="그룹 1005">
            <a:extLst>
              <a:ext uri="{FF2B5EF4-FFF2-40B4-BE49-F238E27FC236}">
                <a16:creationId xmlns:a16="http://schemas.microsoft.com/office/drawing/2014/main" id="{D3B69DED-5F00-FAF5-F0D6-4BCDE1AB0506}"/>
              </a:ext>
            </a:extLst>
          </p:cNvPr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22" name="Object 15">
              <a:extLst>
                <a:ext uri="{FF2B5EF4-FFF2-40B4-BE49-F238E27FC236}">
                  <a16:creationId xmlns:a16="http://schemas.microsoft.com/office/drawing/2014/main" id="{352D526E-B21A-C822-65B9-F3DF43844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24" name="그룹 1006">
            <a:extLst>
              <a:ext uri="{FF2B5EF4-FFF2-40B4-BE49-F238E27FC236}">
                <a16:creationId xmlns:a16="http://schemas.microsoft.com/office/drawing/2014/main" id="{CD379DCA-71A1-2FDA-472A-7AEFB1D7F799}"/>
              </a:ext>
            </a:extLst>
          </p:cNvPr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25" name="Object 18">
              <a:extLst>
                <a:ext uri="{FF2B5EF4-FFF2-40B4-BE49-F238E27FC236}">
                  <a16:creationId xmlns:a16="http://schemas.microsoft.com/office/drawing/2014/main" id="{E905D9CD-C1B5-1058-AFCF-DCDC5D867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pic>
        <p:nvPicPr>
          <p:cNvPr id="27" name="Object 20">
            <a:extLst>
              <a:ext uri="{FF2B5EF4-FFF2-40B4-BE49-F238E27FC236}">
                <a16:creationId xmlns:a16="http://schemas.microsoft.com/office/drawing/2014/main" id="{4912F38E-4BBA-BE74-6367-007CC5150B7D}"/>
              </a:ext>
            </a:extLst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650394" y="337281"/>
            <a:ext cx="1693814" cy="1492328"/>
          </a:xfrm>
          <a:prstGeom prst="rect">
            <a:avLst/>
          </a:prstGeom>
        </p:spPr>
      </p:pic>
      <p:grpSp>
        <p:nvGrpSpPr>
          <p:cNvPr id="29" name="그룹 1007">
            <a:extLst>
              <a:ext uri="{FF2B5EF4-FFF2-40B4-BE49-F238E27FC236}">
                <a16:creationId xmlns:a16="http://schemas.microsoft.com/office/drawing/2014/main" id="{56815D97-0517-12A6-2888-59E95BADCDF4}"/>
              </a:ext>
            </a:extLst>
          </p:cNvPr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31" name="Object 22">
              <a:extLst>
                <a:ext uri="{FF2B5EF4-FFF2-40B4-BE49-F238E27FC236}">
                  <a16:creationId xmlns:a16="http://schemas.microsoft.com/office/drawing/2014/main" id="{1E1413B2-5B32-7C77-3148-D744BA64B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33" name="그룹 1008">
            <a:extLst>
              <a:ext uri="{FF2B5EF4-FFF2-40B4-BE49-F238E27FC236}">
                <a16:creationId xmlns:a16="http://schemas.microsoft.com/office/drawing/2014/main" id="{77E27275-8BBE-DAC5-70B2-9192687F9E0F}"/>
              </a:ext>
            </a:extLst>
          </p:cNvPr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34" name="Object 25">
              <a:extLst>
                <a:ext uri="{FF2B5EF4-FFF2-40B4-BE49-F238E27FC236}">
                  <a16:creationId xmlns:a16="http://schemas.microsoft.com/office/drawing/2014/main" id="{60D4D1B7-C5DB-E21F-8A03-163787FD1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pic>
        <p:nvPicPr>
          <p:cNvPr id="35" name="Object 40">
            <a:extLst>
              <a:ext uri="{FF2B5EF4-FFF2-40B4-BE49-F238E27FC236}">
                <a16:creationId xmlns:a16="http://schemas.microsoft.com/office/drawing/2014/main" id="{57D6C067-CE08-4E29-DECD-2C9DF0D3D4D9}"/>
              </a:ext>
            </a:extLst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6312765" y="1009222"/>
            <a:ext cx="937256" cy="9332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7.40741E-7 L -0.37187 -0.0017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9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94" y="-9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676080" y="337281"/>
            <a:ext cx="1664376" cy="149232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342989" y="996416"/>
            <a:ext cx="918846" cy="96712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19193" y="725831"/>
            <a:ext cx="380952" cy="316436"/>
            <a:chOff x="619193" y="725831"/>
            <a:chExt cx="380952" cy="31643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9193" y="725831"/>
              <a:ext cx="380952" cy="31643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561765" y="3854458"/>
            <a:ext cx="7153218" cy="2916914"/>
            <a:chOff x="2561765" y="3854458"/>
            <a:chExt cx="7153218" cy="29169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61765" y="3854458"/>
              <a:ext cx="7153218" cy="29169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561765" y="7299586"/>
            <a:ext cx="7115098" cy="431266"/>
            <a:chOff x="2561765" y="7299586"/>
            <a:chExt cx="7115098" cy="43126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61765" y="7299586"/>
              <a:ext cx="7115098" cy="431266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98449" y="580256"/>
            <a:ext cx="6962049" cy="81890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636660" y="1457633"/>
            <a:ext cx="8658365" cy="203807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215745" y="4932691"/>
            <a:ext cx="5091667" cy="81278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225238" y="7199683"/>
            <a:ext cx="2887038" cy="793257"/>
          </a:xfrm>
          <a:prstGeom prst="rect">
            <a:avLst/>
          </a:prstGeom>
        </p:spPr>
      </p:pic>
      <p:grpSp>
        <p:nvGrpSpPr>
          <p:cNvPr id="22" name="그룹 1005">
            <a:extLst>
              <a:ext uri="{FF2B5EF4-FFF2-40B4-BE49-F238E27FC236}">
                <a16:creationId xmlns:a16="http://schemas.microsoft.com/office/drawing/2014/main" id="{ED475F65-D814-EA38-2D43-037B3BCB7C9E}"/>
              </a:ext>
            </a:extLst>
          </p:cNvPr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24" name="Object 15">
              <a:extLst>
                <a:ext uri="{FF2B5EF4-FFF2-40B4-BE49-F238E27FC236}">
                  <a16:creationId xmlns:a16="http://schemas.microsoft.com/office/drawing/2014/main" id="{1E7BFF74-B7ED-D007-C78D-EFF027586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25" name="그룹 1006">
            <a:extLst>
              <a:ext uri="{FF2B5EF4-FFF2-40B4-BE49-F238E27FC236}">
                <a16:creationId xmlns:a16="http://schemas.microsoft.com/office/drawing/2014/main" id="{CC5A4D0E-C429-47FA-8001-195A7EC63645}"/>
              </a:ext>
            </a:extLst>
          </p:cNvPr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27" name="Object 18">
              <a:extLst>
                <a:ext uri="{FF2B5EF4-FFF2-40B4-BE49-F238E27FC236}">
                  <a16:creationId xmlns:a16="http://schemas.microsoft.com/office/drawing/2014/main" id="{CC1E2588-DC2D-2E70-E544-F13D19DFA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pic>
        <p:nvPicPr>
          <p:cNvPr id="29" name="Object 20">
            <a:extLst>
              <a:ext uri="{FF2B5EF4-FFF2-40B4-BE49-F238E27FC236}">
                <a16:creationId xmlns:a16="http://schemas.microsoft.com/office/drawing/2014/main" id="{129925EE-B0CF-EBBA-55D5-C1B919AE1EF5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676080" y="337281"/>
            <a:ext cx="1664376" cy="1492328"/>
          </a:xfrm>
          <a:prstGeom prst="rect">
            <a:avLst/>
          </a:prstGeom>
        </p:spPr>
      </p:pic>
      <p:grpSp>
        <p:nvGrpSpPr>
          <p:cNvPr id="31" name="그룹 1007">
            <a:extLst>
              <a:ext uri="{FF2B5EF4-FFF2-40B4-BE49-F238E27FC236}">
                <a16:creationId xmlns:a16="http://schemas.microsoft.com/office/drawing/2014/main" id="{ACE16E60-9F16-FB56-6061-0DDAA60FCC0C}"/>
              </a:ext>
            </a:extLst>
          </p:cNvPr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32" name="Object 22">
              <a:extLst>
                <a:ext uri="{FF2B5EF4-FFF2-40B4-BE49-F238E27FC236}">
                  <a16:creationId xmlns:a16="http://schemas.microsoft.com/office/drawing/2014/main" id="{F1021D22-9B2B-03B3-7AB7-A399BFE96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34" name="그룹 1008">
            <a:extLst>
              <a:ext uri="{FF2B5EF4-FFF2-40B4-BE49-F238E27FC236}">
                <a16:creationId xmlns:a16="http://schemas.microsoft.com/office/drawing/2014/main" id="{C601CFCE-AB2A-D9A2-B996-712469D87717}"/>
              </a:ext>
            </a:extLst>
          </p:cNvPr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35" name="Object 25">
              <a:extLst>
                <a:ext uri="{FF2B5EF4-FFF2-40B4-BE49-F238E27FC236}">
                  <a16:creationId xmlns:a16="http://schemas.microsoft.com/office/drawing/2014/main" id="{BC454815-75B4-0C7B-AB3A-64BD57442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pic>
        <p:nvPicPr>
          <p:cNvPr id="37" name="Object 40">
            <a:extLst>
              <a:ext uri="{FF2B5EF4-FFF2-40B4-BE49-F238E27FC236}">
                <a16:creationId xmlns:a16="http://schemas.microsoft.com/office/drawing/2014/main" id="{91D5C9CC-2C21-F533-9B24-F291FA7A11C9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312765" y="1009222"/>
            <a:ext cx="937256" cy="93329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704346" y="355664"/>
            <a:ext cx="1622243" cy="149232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342989" y="996416"/>
            <a:ext cx="918846" cy="96712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19193" y="725831"/>
            <a:ext cx="380952" cy="316436"/>
            <a:chOff x="619193" y="725831"/>
            <a:chExt cx="380952" cy="31643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9193" y="725831"/>
              <a:ext cx="380952" cy="31643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283633" y="3210386"/>
            <a:ext cx="5219768" cy="5210385"/>
            <a:chOff x="3283633" y="3210386"/>
            <a:chExt cx="5219768" cy="521038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83633" y="3210386"/>
              <a:ext cx="5219768" cy="521038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98449" y="580256"/>
            <a:ext cx="6962049" cy="81890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636660" y="1457633"/>
            <a:ext cx="8658365" cy="203807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448800" y="4737490"/>
            <a:ext cx="3342314" cy="2539610"/>
          </a:xfrm>
          <a:prstGeom prst="rect">
            <a:avLst/>
          </a:prstGeom>
        </p:spPr>
      </p:pic>
      <p:grpSp>
        <p:nvGrpSpPr>
          <p:cNvPr id="7" name="그룹 1005">
            <a:extLst>
              <a:ext uri="{FF2B5EF4-FFF2-40B4-BE49-F238E27FC236}">
                <a16:creationId xmlns:a16="http://schemas.microsoft.com/office/drawing/2014/main" id="{A2DA4D9F-C5D9-D3A3-3B61-9607863B7295}"/>
              </a:ext>
            </a:extLst>
          </p:cNvPr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8" name="Object 15">
              <a:extLst>
                <a:ext uri="{FF2B5EF4-FFF2-40B4-BE49-F238E27FC236}">
                  <a16:creationId xmlns:a16="http://schemas.microsoft.com/office/drawing/2014/main" id="{D9F7FA56-21CE-0B3D-9476-2DCFBA524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1" name="그룹 1006">
            <a:extLst>
              <a:ext uri="{FF2B5EF4-FFF2-40B4-BE49-F238E27FC236}">
                <a16:creationId xmlns:a16="http://schemas.microsoft.com/office/drawing/2014/main" id="{98E9C65D-7C2A-9DD9-A371-081232F084D6}"/>
              </a:ext>
            </a:extLst>
          </p:cNvPr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12" name="Object 18">
              <a:extLst>
                <a:ext uri="{FF2B5EF4-FFF2-40B4-BE49-F238E27FC236}">
                  <a16:creationId xmlns:a16="http://schemas.microsoft.com/office/drawing/2014/main" id="{D44CDD20-8E9A-90A6-638C-B3255E6E8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pic>
        <p:nvPicPr>
          <p:cNvPr id="14" name="Object 20">
            <a:extLst>
              <a:ext uri="{FF2B5EF4-FFF2-40B4-BE49-F238E27FC236}">
                <a16:creationId xmlns:a16="http://schemas.microsoft.com/office/drawing/2014/main" id="{AE52F441-8100-6564-0B0A-07B2B6A11C48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704346" y="355664"/>
            <a:ext cx="1622243" cy="1492328"/>
          </a:xfrm>
          <a:prstGeom prst="rect">
            <a:avLst/>
          </a:prstGeom>
        </p:spPr>
      </p:pic>
      <p:grpSp>
        <p:nvGrpSpPr>
          <p:cNvPr id="15" name="그룹 1007">
            <a:extLst>
              <a:ext uri="{FF2B5EF4-FFF2-40B4-BE49-F238E27FC236}">
                <a16:creationId xmlns:a16="http://schemas.microsoft.com/office/drawing/2014/main" id="{64E7FFED-7C0F-9621-0CAB-3DE00EEDDF1E}"/>
              </a:ext>
            </a:extLst>
          </p:cNvPr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17" name="Object 22">
              <a:extLst>
                <a:ext uri="{FF2B5EF4-FFF2-40B4-BE49-F238E27FC236}">
                  <a16:creationId xmlns:a16="http://schemas.microsoft.com/office/drawing/2014/main" id="{20F055E1-02EB-AC91-42F4-197630EE6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8" name="그룹 1008">
            <a:extLst>
              <a:ext uri="{FF2B5EF4-FFF2-40B4-BE49-F238E27FC236}">
                <a16:creationId xmlns:a16="http://schemas.microsoft.com/office/drawing/2014/main" id="{1749F404-B6B7-5CA9-7D05-52B346CAF1A3}"/>
              </a:ext>
            </a:extLst>
          </p:cNvPr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20" name="Object 25">
              <a:extLst>
                <a:ext uri="{FF2B5EF4-FFF2-40B4-BE49-F238E27FC236}">
                  <a16:creationId xmlns:a16="http://schemas.microsoft.com/office/drawing/2014/main" id="{1F376BC9-C73D-2D56-79A6-CC240FBCA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pic>
        <p:nvPicPr>
          <p:cNvPr id="22" name="Object 36">
            <a:extLst>
              <a:ext uri="{FF2B5EF4-FFF2-40B4-BE49-F238E27FC236}">
                <a16:creationId xmlns:a16="http://schemas.microsoft.com/office/drawing/2014/main" id="{9A2CDCF3-E658-155D-DE06-0167D8CA824D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312765" y="1009222"/>
            <a:ext cx="937256" cy="93329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0</Words>
  <Application>Microsoft Office PowerPoint</Application>
  <PresentationFormat>사용자 지정</PresentationFormat>
  <Paragraphs>0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권우진</cp:lastModifiedBy>
  <cp:revision>4</cp:revision>
  <dcterms:created xsi:type="dcterms:W3CDTF">2024-02-01T13:51:38Z</dcterms:created>
  <dcterms:modified xsi:type="dcterms:W3CDTF">2024-02-01T09:03:37Z</dcterms:modified>
</cp:coreProperties>
</file>